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4" r:id="rId1"/>
  </p:sldMasterIdLst>
  <p:sldIdLst>
    <p:sldId id="256" r:id="rId2"/>
    <p:sldId id="261" r:id="rId3"/>
    <p:sldId id="258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1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64C29-248C-4D40-B314-F58540EB0ECA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7FE3C-CFC5-ED41-B49D-21B48E9C37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Indigenous People of South Africa in the Early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ushm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319" y="4270949"/>
            <a:ext cx="3406711" cy="2587051"/>
          </a:xfrm>
          <a:prstGeom prst="rect">
            <a:avLst/>
          </a:prstGeom>
        </p:spPr>
      </p:pic>
      <p:pic>
        <p:nvPicPr>
          <p:cNvPr id="5" name="Picture 4" descr="12841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852" y="3886200"/>
            <a:ext cx="3161264" cy="2971799"/>
          </a:xfrm>
          <a:prstGeom prst="rect">
            <a:avLst/>
          </a:prstGeom>
        </p:spPr>
      </p:pic>
      <p:pic>
        <p:nvPicPr>
          <p:cNvPr id="6" name="Picture 5" descr="2311-1.KalahariNativ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52" y="0"/>
            <a:ext cx="3306420" cy="2130425"/>
          </a:xfrm>
          <a:prstGeom prst="rect">
            <a:avLst/>
          </a:prstGeom>
        </p:spPr>
      </p:pic>
      <p:pic>
        <p:nvPicPr>
          <p:cNvPr id="7" name="Picture 6" descr="128407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671" y="-1"/>
            <a:ext cx="2628885" cy="2130425"/>
          </a:xfrm>
          <a:prstGeom prst="rect">
            <a:avLst/>
          </a:prstGeom>
        </p:spPr>
      </p:pic>
      <p:pic>
        <p:nvPicPr>
          <p:cNvPr id="8" name="Picture 7" descr="5118558520_d8be3c0f9f_z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0446" y="0"/>
            <a:ext cx="3053554" cy="2037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Southern Africa</a:t>
            </a:r>
            <a:endParaRPr lang="en-US" dirty="0"/>
          </a:p>
        </p:txBody>
      </p:sp>
      <p:pic>
        <p:nvPicPr>
          <p:cNvPr id="4" name="Content Placeholder 3" descr="Screen shot 2012-03-05 at 1.04.43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1243" r="-1124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these people?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San (Bushmen)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Africans (Bantu-speaking people)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Capoid</a:t>
            </a:r>
            <a:r>
              <a:rPr lang="en-US" dirty="0" smtClean="0"/>
              <a:t> Race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Khoikhoi</a:t>
            </a:r>
            <a:r>
              <a:rPr lang="en-US" dirty="0" smtClean="0"/>
              <a:t> (Hottentots)</a:t>
            </a:r>
            <a:endParaRPr lang="en-US" dirty="0"/>
          </a:p>
        </p:txBody>
      </p:sp>
      <p:pic>
        <p:nvPicPr>
          <p:cNvPr id="4" name="Picture 3" descr="Capoid ra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298" y="3536950"/>
            <a:ext cx="18669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San (Bushmen)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Hunters and food-</a:t>
            </a:r>
            <a:r>
              <a:rPr lang="en-US" dirty="0" err="1" smtClean="0"/>
              <a:t>gatheres</a:t>
            </a:r>
            <a:r>
              <a:rPr lang="en-US" dirty="0" smtClean="0"/>
              <a:t>, inhabited inland </a:t>
            </a:r>
          </a:p>
          <a:p>
            <a:r>
              <a:rPr lang="en-US" dirty="0" smtClean="0"/>
              <a:t>Hunting animals and collecting fruits, berries  roots, etc.</a:t>
            </a:r>
          </a:p>
          <a:p>
            <a:r>
              <a:rPr lang="en-US" dirty="0" smtClean="0"/>
              <a:t>Were classified as “the cave painters in South Africa”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gods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142" y="3994402"/>
            <a:ext cx="3810000" cy="2628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06142" y="5218569"/>
            <a:ext cx="2365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Gods Must Be Crazy</a:t>
            </a:r>
            <a:endParaRPr lang="en-US" dirty="0"/>
          </a:p>
        </p:txBody>
      </p:sp>
      <p:pic>
        <p:nvPicPr>
          <p:cNvPr id="7" name="Picture 6" descr="bushm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229" y="4279780"/>
            <a:ext cx="3026110" cy="2343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Africans (Bantu-speaking people)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Practice agriculture and </a:t>
            </a:r>
            <a:r>
              <a:rPr lang="en-US" dirty="0" err="1" smtClean="0"/>
              <a:t>cropkeeping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1814" y="3371575"/>
            <a:ext cx="48768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Khoikhoi</a:t>
            </a:r>
            <a:r>
              <a:rPr lang="en-US" dirty="0" smtClean="0"/>
              <a:t> (Hottentots)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“people people” or “real people”</a:t>
            </a:r>
          </a:p>
          <a:p>
            <a:r>
              <a:rPr lang="en-US" dirty="0" err="1" smtClean="0"/>
              <a:t>Koi</a:t>
            </a:r>
            <a:r>
              <a:rPr lang="en-US" dirty="0" smtClean="0"/>
              <a:t>, a historical division of the </a:t>
            </a:r>
            <a:r>
              <a:rPr lang="en-US" dirty="0" err="1" smtClean="0"/>
              <a:t>Khoisan</a:t>
            </a:r>
            <a:r>
              <a:rPr lang="en-US" dirty="0" smtClean="0"/>
              <a:t> </a:t>
            </a:r>
            <a:r>
              <a:rPr lang="en-US" dirty="0" err="1" smtClean="0"/>
              <a:t>ethinic</a:t>
            </a:r>
            <a:r>
              <a:rPr lang="en-US" dirty="0" smtClean="0"/>
              <a:t> group, inhabited coastal regions</a:t>
            </a:r>
          </a:p>
          <a:p>
            <a:r>
              <a:rPr lang="en-US" dirty="0" smtClean="0"/>
              <a:t>In 1652,named the “</a:t>
            </a:r>
            <a:r>
              <a:rPr lang="en-US" dirty="0" err="1" smtClean="0"/>
              <a:t>Hottentot</a:t>
            </a:r>
            <a:r>
              <a:rPr lang="en-US" dirty="0" smtClean="0"/>
              <a:t>” by Europeans, imitating their language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096" y="4516801"/>
            <a:ext cx="369209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776485" y="4516801"/>
            <a:ext cx="31475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-Traditionally hard workers </a:t>
            </a:r>
          </a:p>
          <a:p>
            <a:r>
              <a:rPr lang="en-US" sz="2400" dirty="0" smtClean="0"/>
              <a:t>-They were marveled for their work ethic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142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Indigenous People of South Africa in the Early 19th Century</vt:lpstr>
      <vt:lpstr>Map of Southern Africa</vt:lpstr>
      <vt:lpstr>Who are these people?</vt:lpstr>
      <vt:lpstr>San (Bushmen) </vt:lpstr>
      <vt:lpstr>Africans (Bantu-speaking people) </vt:lpstr>
      <vt:lpstr>Khoikhoi (Hottentots) </vt:lpstr>
    </vt:vector>
  </TitlesOfParts>
  <Company>AISK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Indigenous People of South Africa in the Early 19th Century</dc:title>
  <dc:creator>Shanel Chisholm</dc:creator>
  <cp:lastModifiedBy>Shanel Chisholm</cp:lastModifiedBy>
  <cp:revision>1</cp:revision>
  <dcterms:created xsi:type="dcterms:W3CDTF">2012-03-05T17:33:47Z</dcterms:created>
  <dcterms:modified xsi:type="dcterms:W3CDTF">2012-03-05T20:02:11Z</dcterms:modified>
</cp:coreProperties>
</file>